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89" r:id="rId3"/>
    <p:sldId id="257" r:id="rId4"/>
    <p:sldId id="258" r:id="rId5"/>
    <p:sldId id="259" r:id="rId6"/>
    <p:sldId id="260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54" d="100"/>
          <a:sy n="54" d="100"/>
        </p:scale>
        <p:origin x="60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76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130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234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497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00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240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88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554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131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936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2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07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88225"/>
            <a:ext cx="3886200" cy="478873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06B8231-6033-A12A-6E66-B7084F83472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277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41215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  <p:sp>
        <p:nvSpPr>
          <p:cNvPr id="8" name="ZoneTexte 7">
            <a:extLst>
              <a:ext uri="{FF2B5EF4-FFF2-40B4-BE49-F238E27FC236}">
                <a16:creationId xmlns:a16="http://schemas.microsoft.com/office/drawing/2014/main" id="{C2AD6AE2-7D06-AB08-13BD-BD06C0ACFE79}"/>
              </a:ext>
            </a:extLst>
          </p:cNvPr>
          <p:cNvSpPr txBox="1"/>
          <p:nvPr/>
        </p:nvSpPr>
        <p:spPr>
          <a:xfrm>
            <a:off x="1016949" y="1975859"/>
            <a:ext cx="684518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CE1 CE2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sais assembler des figures planes</a:t>
            </a:r>
          </a:p>
        </p:txBody>
      </p: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Observe la figure.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549795D-A94D-5C0C-5FEF-E115D6136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3354" y="3429000"/>
            <a:ext cx="2304000" cy="230400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F2B15599-253C-5FAF-FE63-0D8D462DFE9B}"/>
              </a:ext>
            </a:extLst>
          </p:cNvPr>
          <p:cNvSpPr/>
          <p:nvPr/>
        </p:nvSpPr>
        <p:spPr>
          <a:xfrm>
            <a:off x="3653354" y="2316490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B800932F-4EBA-0095-DACB-D4DB88FD814C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16EA5C72-A7A7-A3CA-C51D-CA65F8269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3354" y="3429000"/>
            <a:ext cx="2304000" cy="230400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C8C9A75-BFBD-5FD7-38B1-CB77273A8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3EEA1F5-F729-F6B5-C0A3-4611EAE5F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3354" y="3429000"/>
            <a:ext cx="2304000" cy="2304000"/>
          </a:xfrm>
          <a:prstGeom prst="rect">
            <a:avLst/>
          </a:prstGeom>
          <a:solidFill>
            <a:srgbClr val="00B0F0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7AEC065-C943-EB4F-9710-9EC96DD51356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5DFED8-00D8-9C1C-6B39-71AB3915A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3354" y="3429000"/>
            <a:ext cx="2304000" cy="2304000"/>
          </a:xfrm>
          <a:prstGeom prst="rect">
            <a:avLst/>
          </a:prstGeom>
          <a:solidFill>
            <a:srgbClr val="00B0F0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F627BA5B-CC7B-1698-2D72-C5E4C93D194A}"/>
              </a:ext>
            </a:extLst>
          </p:cNvPr>
          <p:cNvSpPr/>
          <p:nvPr/>
        </p:nvSpPr>
        <p:spPr>
          <a:xfrm>
            <a:off x="3653354" y="2277000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09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403108-3F23-10DF-9C85-F472E2AE1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Reproduis la figure avec le matériel.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90742E03-3BAE-7D7E-7D27-FB159B21C068}"/>
              </a:ext>
            </a:extLst>
          </p:cNvPr>
          <p:cNvSpPr/>
          <p:nvPr/>
        </p:nvSpPr>
        <p:spPr>
          <a:xfrm>
            <a:off x="4710932" y="3048313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14794F3C-9181-911F-9B81-825FB3BE332D}"/>
              </a:ext>
            </a:extLst>
          </p:cNvPr>
          <p:cNvSpPr/>
          <p:nvPr/>
        </p:nvSpPr>
        <p:spPr>
          <a:xfrm rot="16200000">
            <a:off x="2406932" y="3048313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33F4DCEB-C5AC-B0F9-32E9-CA227FB32D87}"/>
              </a:ext>
            </a:extLst>
          </p:cNvPr>
          <p:cNvSpPr/>
          <p:nvPr/>
        </p:nvSpPr>
        <p:spPr>
          <a:xfrm rot="18886769">
            <a:off x="3558935" y="1896313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75003DB3-8063-F3DF-078B-9E78AD2CEEB8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3388367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66E1A72-0C35-D464-0885-7637648EF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" name="Triangle rectangle 1">
            <a:extLst>
              <a:ext uri="{FF2B5EF4-FFF2-40B4-BE49-F238E27FC236}">
                <a16:creationId xmlns:a16="http://schemas.microsoft.com/office/drawing/2014/main" id="{27FF4DF8-6202-2F30-DD78-DC6FA6EE2730}"/>
              </a:ext>
            </a:extLst>
          </p:cNvPr>
          <p:cNvSpPr/>
          <p:nvPr/>
        </p:nvSpPr>
        <p:spPr>
          <a:xfrm>
            <a:off x="4710932" y="3646038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riangle rectangle 2">
            <a:extLst>
              <a:ext uri="{FF2B5EF4-FFF2-40B4-BE49-F238E27FC236}">
                <a16:creationId xmlns:a16="http://schemas.microsoft.com/office/drawing/2014/main" id="{A5A98D2D-D99B-7E49-6FF7-3552FBA9FD77}"/>
              </a:ext>
            </a:extLst>
          </p:cNvPr>
          <p:cNvSpPr/>
          <p:nvPr/>
        </p:nvSpPr>
        <p:spPr>
          <a:xfrm rot="16200000">
            <a:off x="2406932" y="3646038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FBC96522-1712-02BA-D2F5-E0C3FD41C649}"/>
              </a:ext>
            </a:extLst>
          </p:cNvPr>
          <p:cNvSpPr/>
          <p:nvPr/>
        </p:nvSpPr>
        <p:spPr>
          <a:xfrm rot="18886769">
            <a:off x="3558935" y="1910564"/>
            <a:ext cx="2304000" cy="2304000"/>
          </a:xfrm>
          <a:prstGeom prst="rtTriangle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75FE4B3-3F5A-D3CE-2B77-859616FEFF2A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341121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Reproduis la figure avec le matériel.</a:t>
            </a:r>
          </a:p>
        </p:txBody>
      </p:sp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E5B71DA7-21DC-87F5-FDD5-A2D32E787FDC}"/>
              </a:ext>
            </a:extLst>
          </p:cNvPr>
          <p:cNvSpPr/>
          <p:nvPr/>
        </p:nvSpPr>
        <p:spPr>
          <a:xfrm rot="8092018">
            <a:off x="2857519" y="3423982"/>
            <a:ext cx="3258273" cy="3258330"/>
          </a:xfrm>
          <a:prstGeom prst="rt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C289056B-C07F-0FD8-1C92-482CD7B00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6655" y="3429000"/>
            <a:ext cx="1620000" cy="1620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238AD4BE-8E90-F64D-0FA4-3F6E613CF113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2080492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E5B71DA7-21DC-87F5-FDD5-A2D32E787FDC}"/>
              </a:ext>
            </a:extLst>
          </p:cNvPr>
          <p:cNvSpPr/>
          <p:nvPr/>
        </p:nvSpPr>
        <p:spPr>
          <a:xfrm rot="8092018">
            <a:off x="2869392" y="3419834"/>
            <a:ext cx="3258273" cy="3258330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C289056B-C07F-0FD8-1C92-482CD7B00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6655" y="3429000"/>
            <a:ext cx="1620000" cy="162000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C2EBD20-CC2F-E9F8-96E4-BDD2894B1A5C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4123639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Reproduis la figure avec le matériel.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238AD4BE-8E90-F64D-0FA4-3F6E613CF113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1009CF4-DD04-3229-B808-7E73E1A1B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62" y="4113809"/>
            <a:ext cx="1620000" cy="162000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Triangle rectangle 8">
            <a:extLst>
              <a:ext uri="{FF2B5EF4-FFF2-40B4-BE49-F238E27FC236}">
                <a16:creationId xmlns:a16="http://schemas.microsoft.com/office/drawing/2014/main" id="{98445310-05BB-5CA1-ACDB-EADBF0AC304D}"/>
              </a:ext>
            </a:extLst>
          </p:cNvPr>
          <p:cNvSpPr/>
          <p:nvPr/>
        </p:nvSpPr>
        <p:spPr>
          <a:xfrm rot="8081264">
            <a:off x="3733072" y="2484644"/>
            <a:ext cx="3258273" cy="325833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2DADC633-D67D-8BC5-E36B-B4B13578EDDB}"/>
              </a:ext>
            </a:extLst>
          </p:cNvPr>
          <p:cNvSpPr/>
          <p:nvPr/>
        </p:nvSpPr>
        <p:spPr>
          <a:xfrm rot="8070516">
            <a:off x="2113042" y="4144230"/>
            <a:ext cx="3258273" cy="325833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631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CD774B-A855-09F4-ADC7-EAB26381C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C2EBD20-CC2F-E9F8-96E4-BDD2894B1A5C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4/4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B7CC2D-B9AA-3DDE-E6A7-AE51CB251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062" y="4113809"/>
            <a:ext cx="1620000" cy="1620000"/>
          </a:xfrm>
          <a:prstGeom prst="rect">
            <a:avLst/>
          </a:prstGeom>
          <a:solidFill>
            <a:srgbClr val="00B0F0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4" name="Triangle rectangle 3">
            <a:extLst>
              <a:ext uri="{FF2B5EF4-FFF2-40B4-BE49-F238E27FC236}">
                <a16:creationId xmlns:a16="http://schemas.microsoft.com/office/drawing/2014/main" id="{E1FB2398-C5F4-6BC0-5362-50495B87B9F4}"/>
              </a:ext>
            </a:extLst>
          </p:cNvPr>
          <p:cNvSpPr/>
          <p:nvPr/>
        </p:nvSpPr>
        <p:spPr>
          <a:xfrm rot="8076160">
            <a:off x="3733072" y="2484644"/>
            <a:ext cx="3258273" cy="3258330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B31C5EE-8FD7-30A9-A53A-B4D6F9A7D0D3}"/>
              </a:ext>
            </a:extLst>
          </p:cNvPr>
          <p:cNvSpPr/>
          <p:nvPr/>
        </p:nvSpPr>
        <p:spPr>
          <a:xfrm rot="8070516">
            <a:off x="2113042" y="4144230"/>
            <a:ext cx="3258273" cy="3258330"/>
          </a:xfrm>
          <a:prstGeom prst="rt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7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46</Words>
  <Application>Microsoft Office PowerPoint</Application>
  <PresentationFormat>Affichage à l'écran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Wingdings 3</vt:lpstr>
      <vt:lpstr>Thème Office</vt:lpstr>
      <vt:lpstr>1_Thème Office</vt:lpstr>
      <vt:lpstr> </vt:lpstr>
      <vt:lpstr>Observe la figure.</vt:lpstr>
      <vt:lpstr>Correction</vt:lpstr>
      <vt:lpstr>Reproduis la figure avec le matériel.</vt:lpstr>
      <vt:lpstr>Correction</vt:lpstr>
      <vt:lpstr>Reproduis la figure avec le matériel.</vt:lpstr>
      <vt:lpstr>Correction</vt:lpstr>
      <vt:lpstr>Reproduis la figure avec le matériel.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18</cp:revision>
  <dcterms:created xsi:type="dcterms:W3CDTF">2023-05-24T12:52:04Z</dcterms:created>
  <dcterms:modified xsi:type="dcterms:W3CDTF">2025-09-14T15:34:40Z</dcterms:modified>
</cp:coreProperties>
</file>